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7"/>
  </p:notes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6" d="100"/>
          <a:sy n="106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Schneider" userId="a3936572-bdfa-406f-8662-3c0af2927894" providerId="ADAL" clId="{38C0FDE3-3863-42EF-B1E3-D12F7B645CA0}"/>
    <pc:docChg chg="delSld">
      <pc:chgData name="Petra Schneider" userId="a3936572-bdfa-406f-8662-3c0af2927894" providerId="ADAL" clId="{38C0FDE3-3863-42EF-B1E3-D12F7B645CA0}" dt="2024-07-15T08:50:42.474" v="0" actId="47"/>
      <pc:docMkLst>
        <pc:docMk/>
      </pc:docMkLst>
      <pc:sldChg chg="del">
        <pc:chgData name="Petra Schneider" userId="a3936572-bdfa-406f-8662-3c0af2927894" providerId="ADAL" clId="{38C0FDE3-3863-42EF-B1E3-D12F7B645CA0}" dt="2024-07-15T08:50:42.474" v="0" actId="47"/>
        <pc:sldMkLst>
          <pc:docMk/>
          <pc:sldMk cId="538626152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7DF00-2BBF-124A-A7C5-F28E92A805A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5D284-6216-D844-9B15-500004B1C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3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46EC-9E97-AAE0-7C29-DDAAEF27A6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239" y="914400"/>
            <a:ext cx="11177557" cy="71947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9F550-05A0-C296-F065-F326266E9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" y="1798004"/>
            <a:ext cx="11177557" cy="48799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FFBD6-DBE2-ECA8-4A84-C89F4FD2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BDEF11-31C6-E07F-5D5D-3943473A6BD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6239" y="2450128"/>
            <a:ext cx="11177557" cy="372207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DF9AFC1-25EB-1CFC-D484-0749DE43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8739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39BB-5709-56AF-C879-E87BE5C7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59" y="791860"/>
            <a:ext cx="11284237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84B10-1ECB-3249-09A2-AB56B7611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59" y="1761391"/>
            <a:ext cx="11284237" cy="44155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2C42-6400-57AF-CA97-86FA817D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B8278-E0B7-6761-6A12-A85717FB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7811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D23D2-30CB-746C-CB98-C462BC3C8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560" y="930997"/>
            <a:ext cx="11284236" cy="76200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C95FA-4B15-2948-FB74-6EAF8635E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909" y="1920241"/>
            <a:ext cx="11277887" cy="42519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416F2-83F4-B56D-44F1-B6BA7719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18B90D-EF4F-0FFF-A58A-B41993B7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2556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ACFD4-5E47-C26B-14C9-5EF684F6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91860"/>
            <a:ext cx="11284236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38BF4-AD53-07CB-5EC6-C01486801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560" y="1825625"/>
            <a:ext cx="57302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13CD2-3103-C02A-87F0-E0655E810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0159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88AB1-51B6-345C-3C29-FE635468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0913165-987E-04D7-3D67-DB0BEE30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200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4B188-69DE-1A49-8774-69BAE840B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91860"/>
            <a:ext cx="10515600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C0AD5-9901-35DF-F0D6-711771DE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DA78A4-0B92-7DF4-AE7F-063B3493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7441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A3C9F-A72D-F63D-01BD-D75D8589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073B2E-E359-C6F1-0659-9115C8B7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66397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41EBE-8C8D-69B6-378A-0D7D6AF39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829966"/>
            <a:ext cx="4482465" cy="10820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E4B00-FDD9-8160-2C8A-2EB4EA60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829967"/>
            <a:ext cx="6390609" cy="5311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8B702-55A0-9434-85EA-555C77DFC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560" y="2057399"/>
            <a:ext cx="4482465" cy="408432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59742-FB3A-9DAC-5A03-225DBD1DA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2096549-361A-9148-C382-BEA1C012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0773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989F6-6F21-ABC1-035D-FD041944F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877908"/>
            <a:ext cx="4482465" cy="103361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E84C95-6728-566B-5AA2-F84B1F792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877908"/>
            <a:ext cx="6390609" cy="54009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47718-85C1-4457-DFFC-5B6D7DCC2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560" y="2057400"/>
            <a:ext cx="4482465" cy="42214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7AB78-7872-B832-17DF-7CD3F66E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475F6E9-6BAF-2355-3786-70BF52C2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2234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46D248-4967-AED1-2E4A-246EC9D98EFC}"/>
              </a:ext>
            </a:extLst>
          </p:cNvPr>
          <p:cNvSpPr/>
          <p:nvPr userDrawn="1"/>
        </p:nvSpPr>
        <p:spPr>
          <a:xfrm>
            <a:off x="0" y="6531020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BDA90-83DC-4C81-F50E-B41EECB681C8}"/>
              </a:ext>
            </a:extLst>
          </p:cNvPr>
          <p:cNvSpPr/>
          <p:nvPr userDrawn="1"/>
        </p:nvSpPr>
        <p:spPr>
          <a:xfrm>
            <a:off x="11133803" y="6531020"/>
            <a:ext cx="439994" cy="365125"/>
          </a:xfrm>
          <a:prstGeom prst="rect">
            <a:avLst/>
          </a:prstGeom>
          <a:solidFill>
            <a:srgbClr val="134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DE08E-12C4-84FF-F932-52FFEF624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860"/>
            <a:ext cx="10515600" cy="762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5B4C7-E09C-32DB-EB6C-910ED6CC4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61391"/>
            <a:ext cx="10515600" cy="4415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B7FF1-CD06-283F-8CC2-5750A193C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555402"/>
            <a:ext cx="4114800" cy="257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 Name | 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2E50-4C8A-2594-6C05-E4DA63F89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3803" y="6535737"/>
            <a:ext cx="4399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98A9026-EACE-DD49-8C59-782CAD735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58455A-333A-820B-9E02-57531280219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584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EFBFF5-69C4-A6D5-0AF8-1C3E3A14EBC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74855" y="71984"/>
            <a:ext cx="4806746" cy="440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A923C5-86F1-1281-F947-24CB4CB0BA7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57059" y="105281"/>
            <a:ext cx="1401093" cy="36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2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103C-A554-B60A-A62E-8F56A294D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340" y="1734273"/>
            <a:ext cx="11177557" cy="34009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dirty="0">
                <a:latin typeface="Arial"/>
                <a:cs typeface="Arial"/>
              </a:rPr>
              <a:t>TITLE</a:t>
            </a:r>
            <a:br>
              <a:rPr lang="en-US" dirty="0"/>
            </a:br>
            <a:r>
              <a:rPr lang="en-US" dirty="0">
                <a:latin typeface="Arial"/>
                <a:cs typeface="Arial"/>
              </a:rPr>
              <a:t> Presenter Name</a:t>
            </a:r>
            <a:endParaRPr lang="en-US" dirty="0"/>
          </a:p>
          <a:p>
            <a:pPr algn="ctr"/>
            <a:r>
              <a:rPr lang="en-US" dirty="0">
                <a:latin typeface="Arial"/>
                <a:cs typeface="Arial"/>
              </a:rPr>
              <a:t>Institution</a:t>
            </a:r>
            <a:endParaRPr lang="en-US" dirty="0"/>
          </a:p>
          <a:p>
            <a:pPr algn="ctr"/>
            <a:r>
              <a:rPr lang="en-US" dirty="0">
                <a:latin typeface="Arial"/>
                <a:cs typeface="Arial"/>
              </a:rPr>
              <a:t>Country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DD75F-4B45-99EB-E77A-B9D588F8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A9026-EACE-DD49-8C59-782CAD7353CD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E2C04-6E19-8609-49E6-0F426CCE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7188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87BB-4DF4-99F9-1876-860BC924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CC7AE-3968-890E-B69F-2DA2DDEF9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C9ACD-219C-82B1-B1D9-69DB0FBF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A9026-EACE-DD49-8C59-782CAD7353CD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603E1-B17D-C615-E848-DBE03C24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0612306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3" ma:contentTypeDescription="Create a new document." ma:contentTypeScope="" ma:versionID="6f8ad044b63c3d2240183cb7c51b8b1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43dcbd872fbbe2ce51f5f9efdebd191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2AE8DD-580E-462E-8995-C23EC3A7E8BC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customXml/itemProps2.xml><?xml version="1.0" encoding="utf-8"?>
<ds:datastoreItem xmlns:ds="http://schemas.openxmlformats.org/officeDocument/2006/customXml" ds:itemID="{DE9CA2DC-5987-46DB-82B3-79AD054222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F3F666-927C-4AE3-855D-593CC3728B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19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Custom Design</vt:lpstr>
      <vt:lpstr>TITLE  Presenter Name Institution Country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Mary Byrne</dc:creator>
  <cp:lastModifiedBy>Petra Schneider</cp:lastModifiedBy>
  <cp:revision>27</cp:revision>
  <dcterms:created xsi:type="dcterms:W3CDTF">2024-05-13T12:35:05Z</dcterms:created>
  <dcterms:modified xsi:type="dcterms:W3CDTF">2024-07-15T08:50:51Z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