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60" r:id="rId5"/>
    <p:sldId id="258" r:id="rId6"/>
  </p:sldIdLst>
  <p:sldSz cx="38404800" cy="1920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F87"/>
    <a:srgbClr val="C6A444"/>
    <a:srgbClr val="8C2332"/>
    <a:srgbClr val="2739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80327D-E2A5-B7C7-408A-BAF181F6EA00}" v="2" dt="2024-06-10T12:51:17.403"/>
    <p1510:client id="{C5223D71-991B-434B-153B-F852637F586F}" v="665" dt="2024-06-09T15:05:43.36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24" d="100"/>
          <a:sy n="24" d="100"/>
        </p:scale>
        <p:origin x="498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ra Schneider" userId="a3936572-bdfa-406f-8662-3c0af2927894" providerId="ADAL" clId="{AF8E0BF3-B3CB-4A13-906D-EF7FE1A320F9}"/>
    <pc:docChg chg="delSld">
      <pc:chgData name="Petra Schneider" userId="a3936572-bdfa-406f-8662-3c0af2927894" providerId="ADAL" clId="{AF8E0BF3-B3CB-4A13-906D-EF7FE1A320F9}" dt="2024-06-10T13:01:16.907" v="1" actId="47"/>
      <pc:docMkLst>
        <pc:docMk/>
      </pc:docMkLst>
      <pc:sldChg chg="del">
        <pc:chgData name="Petra Schneider" userId="a3936572-bdfa-406f-8662-3c0af2927894" providerId="ADAL" clId="{AF8E0BF3-B3CB-4A13-906D-EF7FE1A320F9}" dt="2024-06-10T13:01:15.177" v="0" actId="47"/>
        <pc:sldMkLst>
          <pc:docMk/>
          <pc:sldMk cId="3727245607" sldId="259"/>
        </pc:sldMkLst>
      </pc:sldChg>
      <pc:sldChg chg="del">
        <pc:chgData name="Petra Schneider" userId="a3936572-bdfa-406f-8662-3c0af2927894" providerId="ADAL" clId="{AF8E0BF3-B3CB-4A13-906D-EF7FE1A320F9}" dt="2024-06-10T13:01:16.907" v="1" actId="47"/>
        <pc:sldMkLst>
          <pc:docMk/>
          <pc:sldMk cId="37760922" sldId="26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7E06E8-E3EB-3A43-BCB6-51546106074E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1143000"/>
            <a:ext cx="61722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9BF1FA-8E36-6346-9913-A15D9223FC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90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765145" rtl="0" eaLnBrk="1" latinLnBrk="0" hangingPunct="1">
      <a:defRPr sz="3629" kern="1200">
        <a:solidFill>
          <a:schemeClr val="tx1"/>
        </a:solidFill>
        <a:latin typeface="+mn-lt"/>
        <a:ea typeface="+mn-ea"/>
        <a:cs typeface="+mn-cs"/>
      </a:defRPr>
    </a:lvl1pPr>
    <a:lvl2pPr marL="1382573" algn="l" defTabSz="2765145" rtl="0" eaLnBrk="1" latinLnBrk="0" hangingPunct="1">
      <a:defRPr sz="3629" kern="1200">
        <a:solidFill>
          <a:schemeClr val="tx1"/>
        </a:solidFill>
        <a:latin typeface="+mn-lt"/>
        <a:ea typeface="+mn-ea"/>
        <a:cs typeface="+mn-cs"/>
      </a:defRPr>
    </a:lvl2pPr>
    <a:lvl3pPr marL="2765145" algn="l" defTabSz="2765145" rtl="0" eaLnBrk="1" latinLnBrk="0" hangingPunct="1">
      <a:defRPr sz="3629" kern="1200">
        <a:solidFill>
          <a:schemeClr val="tx1"/>
        </a:solidFill>
        <a:latin typeface="+mn-lt"/>
        <a:ea typeface="+mn-ea"/>
        <a:cs typeface="+mn-cs"/>
      </a:defRPr>
    </a:lvl3pPr>
    <a:lvl4pPr marL="4147719" algn="l" defTabSz="2765145" rtl="0" eaLnBrk="1" latinLnBrk="0" hangingPunct="1">
      <a:defRPr sz="3629" kern="1200">
        <a:solidFill>
          <a:schemeClr val="tx1"/>
        </a:solidFill>
        <a:latin typeface="+mn-lt"/>
        <a:ea typeface="+mn-ea"/>
        <a:cs typeface="+mn-cs"/>
      </a:defRPr>
    </a:lvl4pPr>
    <a:lvl5pPr marL="5530291" algn="l" defTabSz="2765145" rtl="0" eaLnBrk="1" latinLnBrk="0" hangingPunct="1">
      <a:defRPr sz="3629" kern="1200">
        <a:solidFill>
          <a:schemeClr val="tx1"/>
        </a:solidFill>
        <a:latin typeface="+mn-lt"/>
        <a:ea typeface="+mn-ea"/>
        <a:cs typeface="+mn-cs"/>
      </a:defRPr>
    </a:lvl5pPr>
    <a:lvl6pPr marL="6912864" algn="l" defTabSz="2765145" rtl="0" eaLnBrk="1" latinLnBrk="0" hangingPunct="1">
      <a:defRPr sz="3629" kern="1200">
        <a:solidFill>
          <a:schemeClr val="tx1"/>
        </a:solidFill>
        <a:latin typeface="+mn-lt"/>
        <a:ea typeface="+mn-ea"/>
        <a:cs typeface="+mn-cs"/>
      </a:defRPr>
    </a:lvl6pPr>
    <a:lvl7pPr marL="8295437" algn="l" defTabSz="2765145" rtl="0" eaLnBrk="1" latinLnBrk="0" hangingPunct="1">
      <a:defRPr sz="3629" kern="1200">
        <a:solidFill>
          <a:schemeClr val="tx1"/>
        </a:solidFill>
        <a:latin typeface="+mn-lt"/>
        <a:ea typeface="+mn-ea"/>
        <a:cs typeface="+mn-cs"/>
      </a:defRPr>
    </a:lvl7pPr>
    <a:lvl8pPr marL="9678009" algn="l" defTabSz="2765145" rtl="0" eaLnBrk="1" latinLnBrk="0" hangingPunct="1">
      <a:defRPr sz="3629" kern="1200">
        <a:solidFill>
          <a:schemeClr val="tx1"/>
        </a:solidFill>
        <a:latin typeface="+mn-lt"/>
        <a:ea typeface="+mn-ea"/>
        <a:cs typeface="+mn-cs"/>
      </a:defRPr>
    </a:lvl8pPr>
    <a:lvl9pPr marL="11060583" algn="l" defTabSz="2765145" rtl="0" eaLnBrk="1" latinLnBrk="0" hangingPunct="1">
      <a:defRPr sz="362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3142616"/>
            <a:ext cx="28803600" cy="6685280"/>
          </a:xfrm>
        </p:spPr>
        <p:txBody>
          <a:bodyPr anchor="b"/>
          <a:lstStyle>
            <a:lvl1pPr algn="ctr">
              <a:defRPr sz="16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10085706"/>
            <a:ext cx="28803600" cy="4636134"/>
          </a:xfrm>
        </p:spPr>
        <p:txBody>
          <a:bodyPr/>
          <a:lstStyle>
            <a:lvl1pPr marL="0" indent="0" algn="ctr">
              <a:buNone/>
              <a:defRPr sz="6720"/>
            </a:lvl1pPr>
            <a:lvl2pPr marL="1280160" indent="0" algn="ctr">
              <a:buNone/>
              <a:defRPr sz="5600"/>
            </a:lvl2pPr>
            <a:lvl3pPr marL="2560320" indent="0" algn="ctr">
              <a:buNone/>
              <a:defRPr sz="5040"/>
            </a:lvl3pPr>
            <a:lvl4pPr marL="3840480" indent="0" algn="ctr">
              <a:buNone/>
              <a:defRPr sz="4480"/>
            </a:lvl4pPr>
            <a:lvl5pPr marL="5120640" indent="0" algn="ctr">
              <a:buNone/>
              <a:defRPr sz="4480"/>
            </a:lvl5pPr>
            <a:lvl6pPr marL="6400800" indent="0" algn="ctr">
              <a:buNone/>
              <a:defRPr sz="4480"/>
            </a:lvl6pPr>
            <a:lvl7pPr marL="7680960" indent="0" algn="ctr">
              <a:buNone/>
              <a:defRPr sz="4480"/>
            </a:lvl7pPr>
            <a:lvl8pPr marL="8961120" indent="0" algn="ctr">
              <a:buNone/>
              <a:defRPr sz="4480"/>
            </a:lvl8pPr>
            <a:lvl9pPr marL="10241280" indent="0" algn="ctr">
              <a:buNone/>
              <a:defRPr sz="448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73F28-EE47-BB44-AFB0-406C3FBB7849}" type="datetime1">
              <a:rPr lang="en-CA" smtClean="0"/>
              <a:t>2024-06-10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7B60-B883-C04C-9558-6530D3486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646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A38FB-37D3-FF40-AB0B-A335087554EE}" type="datetime1">
              <a:rPr lang="en-CA" smtClean="0"/>
              <a:t>2024-06-10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7B60-B883-C04C-9558-6530D3486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196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0328" y="4787268"/>
            <a:ext cx="33124140" cy="7987664"/>
          </a:xfrm>
        </p:spPr>
        <p:txBody>
          <a:bodyPr anchor="b"/>
          <a:lstStyle>
            <a:lvl1pPr>
              <a:defRPr sz="16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20328" y="12850498"/>
            <a:ext cx="33124140" cy="4200524"/>
          </a:xfrm>
        </p:spPr>
        <p:txBody>
          <a:bodyPr/>
          <a:lstStyle>
            <a:lvl1pPr marL="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1pPr>
            <a:lvl2pPr marL="128016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2pPr>
            <a:lvl3pPr marL="256032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3pPr>
            <a:lvl4pPr marL="3840480" indent="0">
              <a:buNone/>
              <a:defRPr sz="4480">
                <a:solidFill>
                  <a:schemeClr val="tx1">
                    <a:tint val="75000"/>
                  </a:schemeClr>
                </a:solidFill>
              </a:defRPr>
            </a:lvl4pPr>
            <a:lvl5pPr marL="5120640" indent="0">
              <a:buNone/>
              <a:defRPr sz="4480">
                <a:solidFill>
                  <a:schemeClr val="tx1">
                    <a:tint val="75000"/>
                  </a:schemeClr>
                </a:solidFill>
              </a:defRPr>
            </a:lvl5pPr>
            <a:lvl6pPr marL="6400800" indent="0">
              <a:buNone/>
              <a:defRPr sz="4480">
                <a:solidFill>
                  <a:schemeClr val="tx1">
                    <a:tint val="75000"/>
                  </a:schemeClr>
                </a:solidFill>
              </a:defRPr>
            </a:lvl6pPr>
            <a:lvl7pPr marL="7680960" indent="0">
              <a:buNone/>
              <a:defRPr sz="4480">
                <a:solidFill>
                  <a:schemeClr val="tx1">
                    <a:tint val="75000"/>
                  </a:schemeClr>
                </a:solidFill>
              </a:defRPr>
            </a:lvl7pPr>
            <a:lvl8pPr marL="8961120" indent="0">
              <a:buNone/>
              <a:defRPr sz="4480">
                <a:solidFill>
                  <a:schemeClr val="tx1">
                    <a:tint val="75000"/>
                  </a:schemeClr>
                </a:solidFill>
              </a:defRPr>
            </a:lvl8pPr>
            <a:lvl9pPr marL="10241280" indent="0">
              <a:buNone/>
              <a:defRPr sz="44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C1242-D17C-BF47-86AF-7F35F0800148}" type="datetime1">
              <a:rPr lang="en-CA" smtClean="0"/>
              <a:t>2024-06-10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7B60-B883-C04C-9558-6530D3486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570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40330" y="5111750"/>
            <a:ext cx="16322040" cy="121837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42430" y="5111750"/>
            <a:ext cx="16322040" cy="121837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F5A93-0539-4148-831C-713179E37396}" type="datetime1">
              <a:rPr lang="en-CA" smtClean="0"/>
              <a:t>2024-06-10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7B60-B883-C04C-9558-6530D3486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383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5332" y="1022352"/>
            <a:ext cx="33124140" cy="371157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45334" y="4707256"/>
            <a:ext cx="16247029" cy="2306954"/>
          </a:xfrm>
        </p:spPr>
        <p:txBody>
          <a:bodyPr anchor="b"/>
          <a:lstStyle>
            <a:lvl1pPr marL="0" indent="0">
              <a:buNone/>
              <a:defRPr sz="6720" b="1"/>
            </a:lvl1pPr>
            <a:lvl2pPr marL="1280160" indent="0">
              <a:buNone/>
              <a:defRPr sz="5600" b="1"/>
            </a:lvl2pPr>
            <a:lvl3pPr marL="2560320" indent="0">
              <a:buNone/>
              <a:defRPr sz="5040" b="1"/>
            </a:lvl3pPr>
            <a:lvl4pPr marL="3840480" indent="0">
              <a:buNone/>
              <a:defRPr sz="4480" b="1"/>
            </a:lvl4pPr>
            <a:lvl5pPr marL="5120640" indent="0">
              <a:buNone/>
              <a:defRPr sz="4480" b="1"/>
            </a:lvl5pPr>
            <a:lvl6pPr marL="6400800" indent="0">
              <a:buNone/>
              <a:defRPr sz="4480" b="1"/>
            </a:lvl6pPr>
            <a:lvl7pPr marL="7680960" indent="0">
              <a:buNone/>
              <a:defRPr sz="4480" b="1"/>
            </a:lvl7pPr>
            <a:lvl8pPr marL="8961120" indent="0">
              <a:buNone/>
              <a:defRPr sz="4480" b="1"/>
            </a:lvl8pPr>
            <a:lvl9pPr marL="10241280" indent="0">
              <a:buNone/>
              <a:defRPr sz="44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45334" y="7014210"/>
            <a:ext cx="16247029" cy="103168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9442430" y="4707256"/>
            <a:ext cx="16327042" cy="2306954"/>
          </a:xfrm>
        </p:spPr>
        <p:txBody>
          <a:bodyPr anchor="b"/>
          <a:lstStyle>
            <a:lvl1pPr marL="0" indent="0">
              <a:buNone/>
              <a:defRPr sz="6720" b="1"/>
            </a:lvl1pPr>
            <a:lvl2pPr marL="1280160" indent="0">
              <a:buNone/>
              <a:defRPr sz="5600" b="1"/>
            </a:lvl2pPr>
            <a:lvl3pPr marL="2560320" indent="0">
              <a:buNone/>
              <a:defRPr sz="5040" b="1"/>
            </a:lvl3pPr>
            <a:lvl4pPr marL="3840480" indent="0">
              <a:buNone/>
              <a:defRPr sz="4480" b="1"/>
            </a:lvl4pPr>
            <a:lvl5pPr marL="5120640" indent="0">
              <a:buNone/>
              <a:defRPr sz="4480" b="1"/>
            </a:lvl5pPr>
            <a:lvl6pPr marL="6400800" indent="0">
              <a:buNone/>
              <a:defRPr sz="4480" b="1"/>
            </a:lvl6pPr>
            <a:lvl7pPr marL="7680960" indent="0">
              <a:buNone/>
              <a:defRPr sz="4480" b="1"/>
            </a:lvl7pPr>
            <a:lvl8pPr marL="8961120" indent="0">
              <a:buNone/>
              <a:defRPr sz="4480" b="1"/>
            </a:lvl8pPr>
            <a:lvl9pPr marL="10241280" indent="0">
              <a:buNone/>
              <a:defRPr sz="44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9442430" y="7014210"/>
            <a:ext cx="16327042" cy="103168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32CBB-27DF-C44E-BAB8-DA21C9FD50FC}" type="datetime1">
              <a:rPr lang="en-CA" smtClean="0"/>
              <a:t>2024-06-10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7B60-B883-C04C-9558-6530D3486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617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D67CC-DBFD-A145-82F7-64313BC84945}" type="datetime1">
              <a:rPr lang="en-CA" smtClean="0"/>
              <a:t>2024-06-10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7B60-B883-C04C-9558-6530D3486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261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3DE65-23B1-3E4D-9679-90F5F5289CBC}" type="datetime1">
              <a:rPr lang="en-CA" smtClean="0"/>
              <a:t>2024-06-10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7B60-B883-C04C-9558-6530D3486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816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5334" y="1280160"/>
            <a:ext cx="12386547" cy="4480560"/>
          </a:xfrm>
        </p:spPr>
        <p:txBody>
          <a:bodyPr anchor="b"/>
          <a:lstStyle>
            <a:lvl1pPr>
              <a:defRPr sz="89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27042" y="2764791"/>
            <a:ext cx="19442430" cy="13646150"/>
          </a:xfrm>
        </p:spPr>
        <p:txBody>
          <a:bodyPr/>
          <a:lstStyle>
            <a:lvl1pPr>
              <a:defRPr sz="8960"/>
            </a:lvl1pPr>
            <a:lvl2pPr>
              <a:defRPr sz="7840"/>
            </a:lvl2pPr>
            <a:lvl3pPr>
              <a:defRPr sz="6720"/>
            </a:lvl3pPr>
            <a:lvl4pPr>
              <a:defRPr sz="5600"/>
            </a:lvl4pPr>
            <a:lvl5pPr>
              <a:defRPr sz="5600"/>
            </a:lvl5pPr>
            <a:lvl6pPr>
              <a:defRPr sz="5600"/>
            </a:lvl6pPr>
            <a:lvl7pPr>
              <a:defRPr sz="5600"/>
            </a:lvl7pPr>
            <a:lvl8pPr>
              <a:defRPr sz="5600"/>
            </a:lvl8pPr>
            <a:lvl9pPr>
              <a:defRPr sz="5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5334" y="5760720"/>
            <a:ext cx="12386547" cy="10672446"/>
          </a:xfrm>
        </p:spPr>
        <p:txBody>
          <a:bodyPr/>
          <a:lstStyle>
            <a:lvl1pPr marL="0" indent="0">
              <a:buNone/>
              <a:defRPr sz="4480"/>
            </a:lvl1pPr>
            <a:lvl2pPr marL="1280160" indent="0">
              <a:buNone/>
              <a:defRPr sz="3920"/>
            </a:lvl2pPr>
            <a:lvl3pPr marL="2560320" indent="0">
              <a:buNone/>
              <a:defRPr sz="3360"/>
            </a:lvl3pPr>
            <a:lvl4pPr marL="3840480" indent="0">
              <a:buNone/>
              <a:defRPr sz="2800"/>
            </a:lvl4pPr>
            <a:lvl5pPr marL="5120640" indent="0">
              <a:buNone/>
              <a:defRPr sz="2800"/>
            </a:lvl5pPr>
            <a:lvl6pPr marL="6400800" indent="0">
              <a:buNone/>
              <a:defRPr sz="2800"/>
            </a:lvl6pPr>
            <a:lvl7pPr marL="7680960" indent="0">
              <a:buNone/>
              <a:defRPr sz="2800"/>
            </a:lvl7pPr>
            <a:lvl8pPr marL="8961120" indent="0">
              <a:buNone/>
              <a:defRPr sz="2800"/>
            </a:lvl8pPr>
            <a:lvl9pPr marL="10241280" indent="0">
              <a:buNone/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3013E-F454-7C42-BEDB-50EAD893D8E7}" type="datetime1">
              <a:rPr lang="en-CA" smtClean="0"/>
              <a:t>2024-06-10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7B60-B883-C04C-9558-6530D3486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688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5334" y="1280160"/>
            <a:ext cx="12386547" cy="4480560"/>
          </a:xfrm>
        </p:spPr>
        <p:txBody>
          <a:bodyPr anchor="b"/>
          <a:lstStyle>
            <a:lvl1pPr>
              <a:defRPr sz="89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6327042" y="2764791"/>
            <a:ext cx="19442430" cy="13646150"/>
          </a:xfrm>
        </p:spPr>
        <p:txBody>
          <a:bodyPr anchor="t"/>
          <a:lstStyle>
            <a:lvl1pPr marL="0" indent="0">
              <a:buNone/>
              <a:defRPr sz="8960"/>
            </a:lvl1pPr>
            <a:lvl2pPr marL="1280160" indent="0">
              <a:buNone/>
              <a:defRPr sz="7840"/>
            </a:lvl2pPr>
            <a:lvl3pPr marL="2560320" indent="0">
              <a:buNone/>
              <a:defRPr sz="6720"/>
            </a:lvl3pPr>
            <a:lvl4pPr marL="3840480" indent="0">
              <a:buNone/>
              <a:defRPr sz="5600"/>
            </a:lvl4pPr>
            <a:lvl5pPr marL="5120640" indent="0">
              <a:buNone/>
              <a:defRPr sz="5600"/>
            </a:lvl5pPr>
            <a:lvl6pPr marL="6400800" indent="0">
              <a:buNone/>
              <a:defRPr sz="5600"/>
            </a:lvl6pPr>
            <a:lvl7pPr marL="7680960" indent="0">
              <a:buNone/>
              <a:defRPr sz="5600"/>
            </a:lvl7pPr>
            <a:lvl8pPr marL="8961120" indent="0">
              <a:buNone/>
              <a:defRPr sz="5600"/>
            </a:lvl8pPr>
            <a:lvl9pPr marL="10241280" indent="0">
              <a:buNone/>
              <a:defRPr sz="5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5334" y="5760720"/>
            <a:ext cx="12386547" cy="10672446"/>
          </a:xfrm>
        </p:spPr>
        <p:txBody>
          <a:bodyPr/>
          <a:lstStyle>
            <a:lvl1pPr marL="0" indent="0">
              <a:buNone/>
              <a:defRPr sz="4480"/>
            </a:lvl1pPr>
            <a:lvl2pPr marL="1280160" indent="0">
              <a:buNone/>
              <a:defRPr sz="3920"/>
            </a:lvl2pPr>
            <a:lvl3pPr marL="2560320" indent="0">
              <a:buNone/>
              <a:defRPr sz="3360"/>
            </a:lvl3pPr>
            <a:lvl4pPr marL="3840480" indent="0">
              <a:buNone/>
              <a:defRPr sz="2800"/>
            </a:lvl4pPr>
            <a:lvl5pPr marL="5120640" indent="0">
              <a:buNone/>
              <a:defRPr sz="2800"/>
            </a:lvl5pPr>
            <a:lvl6pPr marL="6400800" indent="0">
              <a:buNone/>
              <a:defRPr sz="2800"/>
            </a:lvl6pPr>
            <a:lvl7pPr marL="7680960" indent="0">
              <a:buNone/>
              <a:defRPr sz="2800"/>
            </a:lvl7pPr>
            <a:lvl8pPr marL="8961120" indent="0">
              <a:buNone/>
              <a:defRPr sz="2800"/>
            </a:lvl8pPr>
            <a:lvl9pPr marL="10241280" indent="0">
              <a:buNone/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5C25B-FDAE-2443-9BD6-7C54D99BAAB2}" type="datetime1">
              <a:rPr lang="en-CA" smtClean="0"/>
              <a:t>2024-06-10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7B60-B883-C04C-9558-6530D3486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20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86FCA-E92E-204E-B8B1-26982A385180}" type="datetime1">
              <a:rPr lang="en-CA" smtClean="0"/>
              <a:t>2024-06-10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7B60-B883-C04C-9558-6530D3486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25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7483435" y="1022350"/>
            <a:ext cx="8281035" cy="1627314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40330" y="1022350"/>
            <a:ext cx="24363045" cy="1627314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13FD0-E3D7-2A43-987C-6AC7C7A289BD}" type="datetime1">
              <a:rPr lang="en-CA" smtClean="0"/>
              <a:t>2024-06-10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7B60-B883-C04C-9558-6530D3486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476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40330" y="1022352"/>
            <a:ext cx="33124140" cy="37115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40330" y="5111750"/>
            <a:ext cx="33124140" cy="121837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40330" y="17797781"/>
            <a:ext cx="8641080" cy="1022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3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599392-6E7A-174A-A054-F5862E2AE413}" type="datetime1">
              <a:rPr lang="en-CA" smtClean="0"/>
              <a:t>2024-06-10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721590" y="17797781"/>
            <a:ext cx="12961620" cy="1022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3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123390" y="17797781"/>
            <a:ext cx="8641080" cy="1022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3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C7B60-B883-C04C-9558-6530D3486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361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2560320" rtl="0" eaLnBrk="1" latinLnBrk="0" hangingPunct="1">
        <a:lnSpc>
          <a:spcPct val="90000"/>
        </a:lnSpc>
        <a:spcBef>
          <a:spcPct val="0"/>
        </a:spcBef>
        <a:buNone/>
        <a:defRPr sz="123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40080" indent="-640080" algn="l" defTabSz="2560320" rtl="0" eaLnBrk="1" latinLnBrk="0" hangingPunct="1">
        <a:lnSpc>
          <a:spcPct val="90000"/>
        </a:lnSpc>
        <a:spcBef>
          <a:spcPts val="2800"/>
        </a:spcBef>
        <a:buFont typeface="Arial" panose="020B0604020202020204" pitchFamily="34" charset="0"/>
        <a:buChar char="•"/>
        <a:defRPr sz="7840" kern="1200">
          <a:solidFill>
            <a:schemeClr val="tx1"/>
          </a:solidFill>
          <a:latin typeface="+mn-lt"/>
          <a:ea typeface="+mn-ea"/>
          <a:cs typeface="+mn-cs"/>
        </a:defRPr>
      </a:lvl1pPr>
      <a:lvl2pPr marL="1920240" indent="-640080" algn="l" defTabSz="256032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6720" kern="1200">
          <a:solidFill>
            <a:schemeClr val="tx1"/>
          </a:solidFill>
          <a:latin typeface="+mn-lt"/>
          <a:ea typeface="+mn-ea"/>
          <a:cs typeface="+mn-cs"/>
        </a:defRPr>
      </a:lvl2pPr>
      <a:lvl3pPr marL="3200400" indent="-640080" algn="l" defTabSz="256032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3pPr>
      <a:lvl4pPr marL="4480560" indent="-640080" algn="l" defTabSz="256032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5040" kern="1200">
          <a:solidFill>
            <a:schemeClr val="tx1"/>
          </a:solidFill>
          <a:latin typeface="+mn-lt"/>
          <a:ea typeface="+mn-ea"/>
          <a:cs typeface="+mn-cs"/>
        </a:defRPr>
      </a:lvl4pPr>
      <a:lvl5pPr marL="5760720" indent="-640080" algn="l" defTabSz="256032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5040" kern="1200">
          <a:solidFill>
            <a:schemeClr val="tx1"/>
          </a:solidFill>
          <a:latin typeface="+mn-lt"/>
          <a:ea typeface="+mn-ea"/>
          <a:cs typeface="+mn-cs"/>
        </a:defRPr>
      </a:lvl5pPr>
      <a:lvl6pPr marL="7040880" indent="-640080" algn="l" defTabSz="256032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5040" kern="1200">
          <a:solidFill>
            <a:schemeClr val="tx1"/>
          </a:solidFill>
          <a:latin typeface="+mn-lt"/>
          <a:ea typeface="+mn-ea"/>
          <a:cs typeface="+mn-cs"/>
        </a:defRPr>
      </a:lvl6pPr>
      <a:lvl7pPr marL="8321040" indent="-640080" algn="l" defTabSz="256032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5040" kern="1200">
          <a:solidFill>
            <a:schemeClr val="tx1"/>
          </a:solidFill>
          <a:latin typeface="+mn-lt"/>
          <a:ea typeface="+mn-ea"/>
          <a:cs typeface="+mn-cs"/>
        </a:defRPr>
      </a:lvl7pPr>
      <a:lvl8pPr marL="9601200" indent="-640080" algn="l" defTabSz="256032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5040" kern="1200">
          <a:solidFill>
            <a:schemeClr val="tx1"/>
          </a:solidFill>
          <a:latin typeface="+mn-lt"/>
          <a:ea typeface="+mn-ea"/>
          <a:cs typeface="+mn-cs"/>
        </a:defRPr>
      </a:lvl8pPr>
      <a:lvl9pPr marL="10881360" indent="-640080" algn="l" defTabSz="256032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50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60320" rtl="0" eaLnBrk="1" latinLnBrk="0" hangingPunct="1">
        <a:defRPr sz="5040" kern="1200">
          <a:solidFill>
            <a:schemeClr val="tx1"/>
          </a:solidFill>
          <a:latin typeface="+mn-lt"/>
          <a:ea typeface="+mn-ea"/>
          <a:cs typeface="+mn-cs"/>
        </a:defRPr>
      </a:lvl1pPr>
      <a:lvl2pPr marL="1280160" algn="l" defTabSz="2560320" rtl="0" eaLnBrk="1" latinLnBrk="0" hangingPunct="1">
        <a:defRPr sz="5040" kern="1200">
          <a:solidFill>
            <a:schemeClr val="tx1"/>
          </a:solidFill>
          <a:latin typeface="+mn-lt"/>
          <a:ea typeface="+mn-ea"/>
          <a:cs typeface="+mn-cs"/>
        </a:defRPr>
      </a:lvl2pPr>
      <a:lvl3pPr marL="2560320" algn="l" defTabSz="2560320" rtl="0" eaLnBrk="1" latinLnBrk="0" hangingPunct="1">
        <a:defRPr sz="5040" kern="1200">
          <a:solidFill>
            <a:schemeClr val="tx1"/>
          </a:solidFill>
          <a:latin typeface="+mn-lt"/>
          <a:ea typeface="+mn-ea"/>
          <a:cs typeface="+mn-cs"/>
        </a:defRPr>
      </a:lvl3pPr>
      <a:lvl4pPr marL="3840480" algn="l" defTabSz="2560320" rtl="0" eaLnBrk="1" latinLnBrk="0" hangingPunct="1">
        <a:defRPr sz="5040" kern="1200">
          <a:solidFill>
            <a:schemeClr val="tx1"/>
          </a:solidFill>
          <a:latin typeface="+mn-lt"/>
          <a:ea typeface="+mn-ea"/>
          <a:cs typeface="+mn-cs"/>
        </a:defRPr>
      </a:lvl4pPr>
      <a:lvl5pPr marL="5120640" algn="l" defTabSz="2560320" rtl="0" eaLnBrk="1" latinLnBrk="0" hangingPunct="1">
        <a:defRPr sz="5040" kern="1200">
          <a:solidFill>
            <a:schemeClr val="tx1"/>
          </a:solidFill>
          <a:latin typeface="+mn-lt"/>
          <a:ea typeface="+mn-ea"/>
          <a:cs typeface="+mn-cs"/>
        </a:defRPr>
      </a:lvl5pPr>
      <a:lvl6pPr marL="6400800" algn="l" defTabSz="2560320" rtl="0" eaLnBrk="1" latinLnBrk="0" hangingPunct="1">
        <a:defRPr sz="5040" kern="1200">
          <a:solidFill>
            <a:schemeClr val="tx1"/>
          </a:solidFill>
          <a:latin typeface="+mn-lt"/>
          <a:ea typeface="+mn-ea"/>
          <a:cs typeface="+mn-cs"/>
        </a:defRPr>
      </a:lvl6pPr>
      <a:lvl7pPr marL="7680960" algn="l" defTabSz="2560320" rtl="0" eaLnBrk="1" latinLnBrk="0" hangingPunct="1">
        <a:defRPr sz="5040" kern="1200">
          <a:solidFill>
            <a:schemeClr val="tx1"/>
          </a:solidFill>
          <a:latin typeface="+mn-lt"/>
          <a:ea typeface="+mn-ea"/>
          <a:cs typeface="+mn-cs"/>
        </a:defRPr>
      </a:lvl7pPr>
      <a:lvl8pPr marL="8961120" algn="l" defTabSz="2560320" rtl="0" eaLnBrk="1" latinLnBrk="0" hangingPunct="1">
        <a:defRPr sz="5040" kern="1200">
          <a:solidFill>
            <a:schemeClr val="tx1"/>
          </a:solidFill>
          <a:latin typeface="+mn-lt"/>
          <a:ea typeface="+mn-ea"/>
          <a:cs typeface="+mn-cs"/>
        </a:defRPr>
      </a:lvl8pPr>
      <a:lvl9pPr marL="10241280" algn="l" defTabSz="2560320" rtl="0" eaLnBrk="1" latinLnBrk="0" hangingPunct="1">
        <a:defRPr sz="50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8678AE5F-3DEC-F907-ACCC-3AA710568E43}"/>
              </a:ext>
            </a:extLst>
          </p:cNvPr>
          <p:cNvSpPr txBox="1"/>
          <p:nvPr/>
        </p:nvSpPr>
        <p:spPr>
          <a:xfrm>
            <a:off x="4352544" y="293010"/>
            <a:ext cx="2995574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250" b="1"/>
              <a:t>Heading Font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6E5A50-FB5F-C29A-4C4A-0A758B46E3A2}"/>
              </a:ext>
            </a:extLst>
          </p:cNvPr>
          <p:cNvSpPr/>
          <p:nvPr/>
        </p:nvSpPr>
        <p:spPr>
          <a:xfrm>
            <a:off x="524088" y="3260244"/>
            <a:ext cx="9135000" cy="1102500"/>
          </a:xfrm>
          <a:prstGeom prst="rect">
            <a:avLst/>
          </a:prstGeom>
          <a:solidFill>
            <a:srgbClr val="273987"/>
          </a:solidFill>
          <a:ln>
            <a:solidFill>
              <a:srgbClr val="2739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78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5925AE-12EA-2EEB-B00C-FB78114F51B4}"/>
              </a:ext>
            </a:extLst>
          </p:cNvPr>
          <p:cNvSpPr txBox="1"/>
          <p:nvPr/>
        </p:nvSpPr>
        <p:spPr>
          <a:xfrm>
            <a:off x="761156" y="3426222"/>
            <a:ext cx="9135000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250" b="1">
                <a:solidFill>
                  <a:schemeClr val="bg1"/>
                </a:solidFill>
              </a:rPr>
              <a:t>ONE PANEL WIDTH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97CC228-D8A2-3CA3-3CAE-808D094A359A}"/>
              </a:ext>
            </a:extLst>
          </p:cNvPr>
          <p:cNvSpPr/>
          <p:nvPr/>
        </p:nvSpPr>
        <p:spPr>
          <a:xfrm>
            <a:off x="524088" y="4516982"/>
            <a:ext cx="9135000" cy="1102500"/>
          </a:xfrm>
          <a:prstGeom prst="rect">
            <a:avLst/>
          </a:prstGeom>
          <a:solidFill>
            <a:srgbClr val="002F87"/>
          </a:solidFill>
          <a:ln>
            <a:solidFill>
              <a:srgbClr val="2739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78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94D56A8-1388-A76E-9D02-008B9511E318}"/>
              </a:ext>
            </a:extLst>
          </p:cNvPr>
          <p:cNvSpPr txBox="1"/>
          <p:nvPr/>
        </p:nvSpPr>
        <p:spPr>
          <a:xfrm>
            <a:off x="761156" y="4650463"/>
            <a:ext cx="9135000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250" b="1">
                <a:solidFill>
                  <a:schemeClr val="bg1"/>
                </a:solidFill>
              </a:rPr>
              <a:t>ONE PANEL WIDTH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006F4E0-47D2-D33E-3729-8809DBF6111F}"/>
              </a:ext>
            </a:extLst>
          </p:cNvPr>
          <p:cNvSpPr/>
          <p:nvPr/>
        </p:nvSpPr>
        <p:spPr>
          <a:xfrm>
            <a:off x="524088" y="5945777"/>
            <a:ext cx="9135000" cy="8481722"/>
          </a:xfrm>
          <a:prstGeom prst="rect">
            <a:avLst/>
          </a:prstGeom>
          <a:noFill/>
          <a:ln>
            <a:solidFill>
              <a:srgbClr val="2739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78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D3BCF60-5F22-A7D1-C232-C129001C28DC}"/>
              </a:ext>
            </a:extLst>
          </p:cNvPr>
          <p:cNvSpPr txBox="1"/>
          <p:nvPr/>
        </p:nvSpPr>
        <p:spPr>
          <a:xfrm>
            <a:off x="761156" y="6183874"/>
            <a:ext cx="913500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150">
                <a:solidFill>
                  <a:srgbClr val="0D0D0D"/>
                </a:solidFill>
              </a:rPr>
              <a:t>One panel width text box + font </a:t>
            </a:r>
            <a:endParaRPr lang="en-US" sz="3500" b="1">
              <a:solidFill>
                <a:srgbClr val="C6A444"/>
              </a:solidFill>
              <a:cs typeface="Arial" panose="020B0604020202020204" pitchFamily="34" charset="0"/>
            </a:endParaRPr>
          </a:p>
          <a:p>
            <a:pPr marL="500063" indent="-500063">
              <a:buFont typeface="Arial" panose="020B0604020202020204" pitchFamily="34" charset="0"/>
              <a:buChar char="•"/>
            </a:pPr>
            <a:endParaRPr lang="en-US" sz="315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E98B277-6A5E-B76B-A9B6-3ACC4D11B277}"/>
              </a:ext>
            </a:extLst>
          </p:cNvPr>
          <p:cNvSpPr/>
          <p:nvPr/>
        </p:nvSpPr>
        <p:spPr>
          <a:xfrm>
            <a:off x="10267065" y="3260250"/>
            <a:ext cx="18270000" cy="1102500"/>
          </a:xfrm>
          <a:prstGeom prst="rect">
            <a:avLst/>
          </a:prstGeom>
          <a:solidFill>
            <a:srgbClr val="27398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78">
              <a:solidFill>
                <a:schemeClr val="bg1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F2EF742-EF26-E7B4-8FAB-5BDFCD8C8597}"/>
              </a:ext>
            </a:extLst>
          </p:cNvPr>
          <p:cNvSpPr txBox="1"/>
          <p:nvPr/>
        </p:nvSpPr>
        <p:spPr>
          <a:xfrm>
            <a:off x="10662564" y="3427201"/>
            <a:ext cx="17340936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250" b="1">
                <a:solidFill>
                  <a:schemeClr val="bg1"/>
                </a:solidFill>
              </a:rPr>
              <a:t>TWO PANEL WIDTH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D192CB3-8BA1-E46B-EEDF-C2906726DCFE}"/>
              </a:ext>
            </a:extLst>
          </p:cNvPr>
          <p:cNvSpPr/>
          <p:nvPr/>
        </p:nvSpPr>
        <p:spPr>
          <a:xfrm>
            <a:off x="10256026" y="6059970"/>
            <a:ext cx="18270000" cy="8481722"/>
          </a:xfrm>
          <a:prstGeom prst="rect">
            <a:avLst/>
          </a:prstGeom>
          <a:solidFill>
            <a:srgbClr val="002F87">
              <a:alpha val="5000"/>
            </a:srgb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78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4E3A996-89CD-643D-BF95-DF69913BD8B9}"/>
              </a:ext>
            </a:extLst>
          </p:cNvPr>
          <p:cNvSpPr txBox="1"/>
          <p:nvPr/>
        </p:nvSpPr>
        <p:spPr>
          <a:xfrm>
            <a:off x="10662565" y="6494490"/>
            <a:ext cx="18270000" cy="1842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75" b="1">
                <a:solidFill>
                  <a:srgbClr val="273987"/>
                </a:solidFill>
              </a:rPr>
              <a:t>Header Font</a:t>
            </a:r>
          </a:p>
          <a:p>
            <a:pPr marL="500063" indent="-500063">
              <a:buFont typeface="Arial" panose="020B0604020202020204" pitchFamily="34" charset="0"/>
              <a:buChar char="•"/>
            </a:pPr>
            <a:r>
              <a:rPr lang="en-US" sz="3500">
                <a:cs typeface="Arial" panose="020B0604020202020204" pitchFamily="34" charset="0"/>
              </a:rPr>
              <a:t>Text Font</a:t>
            </a:r>
          </a:p>
          <a:p>
            <a:endParaRPr lang="en-US" sz="3500" b="1">
              <a:solidFill>
                <a:schemeClr val="bg1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49F7C09-2887-DD01-890D-6F33486866CE}"/>
              </a:ext>
            </a:extLst>
          </p:cNvPr>
          <p:cNvSpPr txBox="1"/>
          <p:nvPr/>
        </p:nvSpPr>
        <p:spPr>
          <a:xfrm>
            <a:off x="1024128" y="293009"/>
            <a:ext cx="2835000" cy="2246769"/>
          </a:xfrm>
          <a:prstGeom prst="rect">
            <a:avLst/>
          </a:prstGeom>
          <a:noFill/>
          <a:ln w="63500">
            <a:solidFill>
              <a:srgbClr val="002F87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3500" b="1"/>
          </a:p>
          <a:p>
            <a:pPr algn="ctr"/>
            <a:r>
              <a:rPr lang="en-US" sz="3500" b="1"/>
              <a:t>Your logo </a:t>
            </a:r>
          </a:p>
          <a:p>
            <a:pPr algn="ctr"/>
            <a:r>
              <a:rPr lang="en-US" sz="3500" b="1"/>
              <a:t>goes here</a:t>
            </a:r>
          </a:p>
          <a:p>
            <a:pPr algn="ctr"/>
            <a:endParaRPr lang="en-US" sz="3500">
              <a:solidFill>
                <a:schemeClr val="bg1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2054D32-0433-D0B8-1A8D-A3C0FEB83F43}"/>
              </a:ext>
            </a:extLst>
          </p:cNvPr>
          <p:cNvSpPr txBox="1"/>
          <p:nvPr/>
        </p:nvSpPr>
        <p:spPr>
          <a:xfrm>
            <a:off x="4379843" y="1961775"/>
            <a:ext cx="2967241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150" b="1"/>
              <a:t>Subheading Font</a:t>
            </a:r>
            <a:endParaRPr lang="en-US" sz="3150" i="1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FE11D657-E61E-5CA0-471A-9C839AD53F61}"/>
              </a:ext>
            </a:extLst>
          </p:cNvPr>
          <p:cNvSpPr txBox="1"/>
          <p:nvPr/>
        </p:nvSpPr>
        <p:spPr>
          <a:xfrm>
            <a:off x="10494719" y="13329629"/>
            <a:ext cx="18270000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250" b="1">
                <a:solidFill>
                  <a:schemeClr val="bg1"/>
                </a:solidFill>
              </a:rPr>
              <a:t>REFERENCES AND ACKNOWLEDGEMENTS</a:t>
            </a:r>
          </a:p>
        </p:txBody>
      </p:sp>
      <p:pic>
        <p:nvPicPr>
          <p:cNvPr id="95" name="Picture 94" descr="A close up of a logo&#10;&#10;Description automatically generated">
            <a:extLst>
              <a:ext uri="{FF2B5EF4-FFF2-40B4-BE49-F238E27FC236}">
                <a16:creationId xmlns:a16="http://schemas.microsoft.com/office/drawing/2014/main" id="{5A87852E-3AC8-06B4-7D77-8BFD03D899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7565" y="33343"/>
            <a:ext cx="3150000" cy="3150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8A0CB89-5BE1-F278-D8F7-17B83D3D60E6}"/>
              </a:ext>
            </a:extLst>
          </p:cNvPr>
          <p:cNvSpPr/>
          <p:nvPr/>
        </p:nvSpPr>
        <p:spPr>
          <a:xfrm>
            <a:off x="10267065" y="4543565"/>
            <a:ext cx="18270000" cy="1102500"/>
          </a:xfrm>
          <a:prstGeom prst="rect">
            <a:avLst/>
          </a:prstGeom>
          <a:solidFill>
            <a:srgbClr val="002F8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78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D89B7A-4191-D8D4-1A56-2917F7ACF824}"/>
              </a:ext>
            </a:extLst>
          </p:cNvPr>
          <p:cNvSpPr txBox="1"/>
          <p:nvPr/>
        </p:nvSpPr>
        <p:spPr>
          <a:xfrm>
            <a:off x="10662564" y="4623879"/>
            <a:ext cx="17340936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250" b="1">
                <a:solidFill>
                  <a:schemeClr val="bg1"/>
                </a:solidFill>
              </a:rPr>
              <a:t>TWO PANEL WIDTH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DBC190D-5064-8ADD-E35F-026B9A31FE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1763501"/>
              </p:ext>
            </p:extLst>
          </p:nvPr>
        </p:nvGraphicFramePr>
        <p:xfrm>
          <a:off x="29923740" y="3185136"/>
          <a:ext cx="5312664" cy="4332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2664">
                  <a:extLst>
                    <a:ext uri="{9D8B030D-6E8A-4147-A177-3AD203B41FA5}">
                      <a16:colId xmlns:a16="http://schemas.microsoft.com/office/drawing/2014/main" val="1802900596"/>
                    </a:ext>
                  </a:extLst>
                </a:gridCol>
              </a:tblGrid>
              <a:tr h="1083055">
                <a:tc>
                  <a:txBody>
                    <a:bodyPr/>
                    <a:lstStyle/>
                    <a:p>
                      <a:r>
                        <a:rPr lang="en-US" sz="5300">
                          <a:solidFill>
                            <a:schemeClr val="tx1"/>
                          </a:solidFill>
                        </a:rPr>
                        <a:t>Color Palette</a:t>
                      </a:r>
                    </a:p>
                  </a:txBody>
                  <a:tcPr marL="80010" marR="80010" marT="40005" marB="4000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9348904"/>
                  </a:ext>
                </a:extLst>
              </a:tr>
              <a:tr h="1083055">
                <a:tc>
                  <a:txBody>
                    <a:bodyPr/>
                    <a:lstStyle/>
                    <a:p>
                      <a:endParaRPr lang="en-US" sz="3500"/>
                    </a:p>
                  </a:txBody>
                  <a:tcPr marL="80010" marR="80010" marT="40005" marB="40005">
                    <a:solidFill>
                      <a:srgbClr val="2739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8741837"/>
                  </a:ext>
                </a:extLst>
              </a:tr>
              <a:tr h="1083055">
                <a:tc>
                  <a:txBody>
                    <a:bodyPr/>
                    <a:lstStyle/>
                    <a:p>
                      <a:endParaRPr lang="en-US" sz="3500"/>
                    </a:p>
                  </a:txBody>
                  <a:tcPr marL="80010" marR="80010" marT="40005" marB="40005">
                    <a:solidFill>
                      <a:srgbClr val="8C233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6167419"/>
                  </a:ext>
                </a:extLst>
              </a:tr>
              <a:tr h="1083055">
                <a:tc>
                  <a:txBody>
                    <a:bodyPr/>
                    <a:lstStyle/>
                    <a:p>
                      <a:endParaRPr lang="en-US" sz="3500"/>
                    </a:p>
                  </a:txBody>
                  <a:tcPr marL="80010" marR="80010" marT="40005" marB="40005">
                    <a:solidFill>
                      <a:srgbClr val="C6A4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38663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567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7DCE66F-D5AB-4EE6-389B-F036DF000F7A}"/>
              </a:ext>
            </a:extLst>
          </p:cNvPr>
          <p:cNvSpPr txBox="1"/>
          <p:nvPr/>
        </p:nvSpPr>
        <p:spPr>
          <a:xfrm>
            <a:off x="3526367" y="2015067"/>
            <a:ext cx="31944734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750"/>
              <a:t>Notes:</a:t>
            </a:r>
          </a:p>
          <a:p>
            <a:endParaRPr lang="en-US" sz="8750"/>
          </a:p>
          <a:p>
            <a:pPr marL="1000125" indent="-1000125">
              <a:buFontTx/>
              <a:buChar char="-"/>
            </a:pPr>
            <a:r>
              <a:rPr lang="en-US" sz="8750"/>
              <a:t>The slide is set up for the full use of the 4” (h) x 8” (w) poster board if printed at 200%</a:t>
            </a:r>
          </a:p>
        </p:txBody>
      </p:sp>
    </p:spTree>
    <p:extLst>
      <p:ext uri="{BB962C8B-B14F-4D97-AF65-F5344CB8AC3E}">
        <p14:creationId xmlns:p14="http://schemas.microsoft.com/office/powerpoint/2010/main" val="14564231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36ed0fb-7ac3-431c-ae0e-5740776dbe51">
      <Terms xmlns="http://schemas.microsoft.com/office/infopath/2007/PartnerControls"/>
    </lcf76f155ced4ddcb4097134ff3c332f>
    <TaxCatchAll xmlns="34df3dc8-93c5-4b0f-a1a9-1adbf3bbd1cb" xsi:nil="true"/>
    <LinktoOrderForm xmlns="836ed0fb-7ac3-431c-ae0e-5740776dbe51">
      <Url xsi:nil="true"/>
      <Description xsi:nil="true"/>
    </LinktoOrderForm>
    <Sponsor_x002f_Date xmlns="836ed0fb-7ac3-431c-ae0e-5740776dbe5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CAC4181DA57574E915F00A06C0BEDF3" ma:contentTypeVersion="20" ma:contentTypeDescription="Create a new document." ma:contentTypeScope="" ma:versionID="60d1f76a1acb05967060f4cb91454277">
  <xsd:schema xmlns:xsd="http://www.w3.org/2001/XMLSchema" xmlns:xs="http://www.w3.org/2001/XMLSchema" xmlns:p="http://schemas.microsoft.com/office/2006/metadata/properties" xmlns:ns2="836ed0fb-7ac3-431c-ae0e-5740776dbe51" xmlns:ns3="34df3dc8-93c5-4b0f-a1a9-1adbf3bbd1cb" targetNamespace="http://schemas.microsoft.com/office/2006/metadata/properties" ma:root="true" ma:fieldsID="0a0951638ced843bb52d383ab6d59fa0" ns2:_="" ns3:_="">
    <xsd:import namespace="836ed0fb-7ac3-431c-ae0e-5740776dbe51"/>
    <xsd:import namespace="34df3dc8-93c5-4b0f-a1a9-1adbf3bbd1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inktoOrderForm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Sponsor_x002f_Date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6ed0fb-7ac3-431c-ae0e-5740776dbe5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inktoOrderForm" ma:index="10" nillable="true" ma:displayName="Sponsor" ma:format="Hyperlink" ma:internalName="LinktoOrderForm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Sponsor_x002f_Date" ma:index="15" nillable="true" ma:displayName="Notes" ma:format="Dropdown" ma:internalName="Sponsor_x002f_Date">
      <xsd:simpleType>
        <xsd:restriction base="dms:Note">
          <xsd:maxLength value="255"/>
        </xsd:restriction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069a7560-6578-44ae-9fc0-d5d62b28b38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6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df3dc8-93c5-4b0f-a1a9-1adbf3bbd1cb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8f2aa411-4bba-4502-af69-3544e52d0623}" ma:internalName="TaxCatchAll" ma:showField="CatchAllData" ma:web="34df3dc8-93c5-4b0f-a1a9-1adbf3bbd1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DBBFE4F-031C-4C12-822C-0717584CD67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CFADBB3-71B0-4E29-8AE3-2D1580B147DC}">
  <ds:schemaRefs>
    <ds:schemaRef ds:uri="34df3dc8-93c5-4b0f-a1a9-1adbf3bbd1cb"/>
    <ds:schemaRef ds:uri="836ed0fb-7ac3-431c-ae0e-5740776dbe5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A4EB8B3-B4BB-4FEB-9408-40B7ECACB8AF}">
  <ds:schemaRefs>
    <ds:schemaRef ds:uri="34df3dc8-93c5-4b0f-a1a9-1adbf3bbd1cb"/>
    <ds:schemaRef ds:uri="836ed0fb-7ac3-431c-ae0e-5740776dbe5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67</Words>
  <Application>Microsoft Office PowerPoint</Application>
  <PresentationFormat>Custom</PresentationFormat>
  <Paragraphs>17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2013 - 2022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Mary Byrne</dc:creator>
  <cp:lastModifiedBy>Petra Schneider</cp:lastModifiedBy>
  <cp:revision>3</cp:revision>
  <dcterms:created xsi:type="dcterms:W3CDTF">2023-10-19T20:56:00Z</dcterms:created>
  <dcterms:modified xsi:type="dcterms:W3CDTF">2024-06-10T13:01:24Z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0x010100ECAC4181DA57574E915F00A06C0BEDF3</vt:lpwstr>
  </property>
  <property fmtid="{D5CDD505-2E9C-101B-9397-08002B2CF9AE}" pid="3" name="MediaServiceImageTags">
    <vt:lpwstr/>
  </property>
</Properties>
</file>